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2" y="-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D91B371-DFA1-4296-8EF4-6A12A8C0ADC7}" type="datetimeFigureOut">
              <a:rPr lang="en-US" smtClean="0"/>
              <a:t>12/11/2012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4DEC66-03D0-4A2D-B7A8-539A94A6F1B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91B371-DFA1-4296-8EF4-6A12A8C0ADC7}" type="datetimeFigureOut">
              <a:rPr lang="en-US" smtClean="0"/>
              <a:t>12/11/2012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DEC66-03D0-4A2D-B7A8-539A94A6F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D91B371-DFA1-4296-8EF4-6A12A8C0ADC7}" type="datetimeFigureOut">
              <a:rPr lang="en-US" smtClean="0"/>
              <a:t>12/11/2012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4DEC66-03D0-4A2D-B7A8-539A94A6F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91B371-DFA1-4296-8EF4-6A12A8C0ADC7}" type="datetimeFigureOut">
              <a:rPr lang="en-US" smtClean="0"/>
              <a:t>12/11/2012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DEC66-03D0-4A2D-B7A8-539A94A6F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D91B371-DFA1-4296-8EF4-6A12A8C0ADC7}" type="datetimeFigureOut">
              <a:rPr lang="en-US" smtClean="0"/>
              <a:t>12/11/2012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4DEC66-03D0-4A2D-B7A8-539A94A6F1B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91B371-DFA1-4296-8EF4-6A12A8C0ADC7}" type="datetimeFigureOut">
              <a:rPr lang="en-US" smtClean="0"/>
              <a:t>12/11/2012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DEC66-03D0-4A2D-B7A8-539A94A6F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91B371-DFA1-4296-8EF4-6A12A8C0ADC7}" type="datetimeFigureOut">
              <a:rPr lang="en-US" smtClean="0"/>
              <a:t>12/11/2012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DEC66-03D0-4A2D-B7A8-539A94A6F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91B371-DFA1-4296-8EF4-6A12A8C0ADC7}" type="datetimeFigureOut">
              <a:rPr lang="en-US" smtClean="0"/>
              <a:t>12/11/2012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DEC66-03D0-4A2D-B7A8-539A94A6F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D91B371-DFA1-4296-8EF4-6A12A8C0ADC7}" type="datetimeFigureOut">
              <a:rPr lang="en-US" smtClean="0"/>
              <a:t>12/11/2012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DEC66-03D0-4A2D-B7A8-539A94A6F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91B371-DFA1-4296-8EF4-6A12A8C0ADC7}" type="datetimeFigureOut">
              <a:rPr lang="en-US" smtClean="0"/>
              <a:t>12/11/2012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DEC66-03D0-4A2D-B7A8-539A94A6F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91B371-DFA1-4296-8EF4-6A12A8C0ADC7}" type="datetimeFigureOut">
              <a:rPr lang="en-US" smtClean="0"/>
              <a:t>12/11/2012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DEC66-03D0-4A2D-B7A8-539A94A6F1B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D91B371-DFA1-4296-8EF4-6A12A8C0ADC7}" type="datetimeFigureOut">
              <a:rPr lang="en-US" smtClean="0"/>
              <a:t>12/11/2012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4DEC66-03D0-4A2D-B7A8-539A94A6F1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Subjects and Verbs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22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Helping 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Directions: box in the helping </a:t>
            </a:r>
            <a:r>
              <a:rPr lang="en-US" dirty="0" smtClean="0"/>
              <a:t>verb(s). </a:t>
            </a:r>
            <a:r>
              <a:rPr lang="en-US" dirty="0"/>
              <a:t>Cross out the prepositional phrase. Underline the subject</a:t>
            </a:r>
            <a:r>
              <a:rPr lang="en-US" dirty="0" smtClean="0"/>
              <a:t>.</a:t>
            </a:r>
          </a:p>
          <a:p>
            <a:r>
              <a:rPr lang="en-US" sz="2800" dirty="0" smtClean="0">
                <a:solidFill>
                  <a:srgbClr val="330066"/>
                </a:solidFill>
              </a:rPr>
              <a:t>After school, </a:t>
            </a:r>
            <a:r>
              <a:rPr lang="en-US" sz="2800" dirty="0" err="1" smtClean="0">
                <a:solidFill>
                  <a:srgbClr val="330066"/>
                </a:solidFill>
              </a:rPr>
              <a:t>Lia</a:t>
            </a:r>
            <a:r>
              <a:rPr lang="en-US" sz="2800" dirty="0" smtClean="0">
                <a:solidFill>
                  <a:srgbClr val="330066"/>
                </a:solidFill>
              </a:rPr>
              <a:t> will begin yard work.</a:t>
            </a:r>
          </a:p>
          <a:p>
            <a:r>
              <a:rPr lang="en-US" sz="2800" dirty="0" smtClean="0">
                <a:solidFill>
                  <a:srgbClr val="330066"/>
                </a:solidFill>
              </a:rPr>
              <a:t>Jamie has been living there for three years.</a:t>
            </a:r>
          </a:p>
          <a:p>
            <a:r>
              <a:rPr lang="en-US" sz="2800" dirty="0" smtClean="0">
                <a:solidFill>
                  <a:srgbClr val="330066"/>
                </a:solidFill>
              </a:rPr>
              <a:t>Some of the girls were practicing karate.</a:t>
            </a:r>
          </a:p>
          <a:p>
            <a:endParaRPr lang="en-US" sz="2800" dirty="0">
              <a:solidFill>
                <a:srgbClr val="330066"/>
              </a:solidFill>
            </a:endParaRPr>
          </a:p>
          <a:p>
            <a:r>
              <a:rPr lang="en-US" sz="2800" strike="sngStrike" dirty="0">
                <a:solidFill>
                  <a:srgbClr val="330066"/>
                </a:solidFill>
              </a:rPr>
              <a:t>After school</a:t>
            </a:r>
            <a:r>
              <a:rPr lang="en-US" sz="2800" dirty="0">
                <a:solidFill>
                  <a:srgbClr val="330066"/>
                </a:solidFill>
              </a:rPr>
              <a:t>, </a:t>
            </a:r>
            <a:r>
              <a:rPr lang="en-US" sz="2800" u="sng" dirty="0" err="1">
                <a:solidFill>
                  <a:srgbClr val="330066"/>
                </a:solidFill>
              </a:rPr>
              <a:t>Lia</a:t>
            </a:r>
            <a:r>
              <a:rPr lang="en-US" sz="2800" dirty="0">
                <a:solidFill>
                  <a:srgbClr val="330066"/>
                </a:solidFill>
              </a:rPr>
              <a:t> will begin yard work.</a:t>
            </a:r>
          </a:p>
          <a:p>
            <a:r>
              <a:rPr lang="en-US" sz="2800" u="sng" dirty="0">
                <a:solidFill>
                  <a:srgbClr val="330066"/>
                </a:solidFill>
              </a:rPr>
              <a:t>Jamie</a:t>
            </a:r>
            <a:r>
              <a:rPr lang="en-US" sz="2800" dirty="0">
                <a:solidFill>
                  <a:srgbClr val="330066"/>
                </a:solidFill>
              </a:rPr>
              <a:t> has been living there </a:t>
            </a:r>
            <a:r>
              <a:rPr lang="en-US" sz="2800" strike="sngStrike" dirty="0">
                <a:solidFill>
                  <a:srgbClr val="330066"/>
                </a:solidFill>
              </a:rPr>
              <a:t>for three years</a:t>
            </a:r>
            <a:r>
              <a:rPr lang="en-US" sz="2800" dirty="0">
                <a:solidFill>
                  <a:srgbClr val="330066"/>
                </a:solidFill>
              </a:rPr>
              <a:t>.</a:t>
            </a:r>
          </a:p>
          <a:p>
            <a:r>
              <a:rPr lang="en-US" sz="2800" u="sng" dirty="0">
                <a:solidFill>
                  <a:srgbClr val="330066"/>
                </a:solidFill>
              </a:rPr>
              <a:t>Some of the girls </a:t>
            </a:r>
            <a:r>
              <a:rPr lang="en-US" sz="2800" dirty="0">
                <a:solidFill>
                  <a:srgbClr val="330066"/>
                </a:solidFill>
              </a:rPr>
              <a:t>were practicing karate</a:t>
            </a:r>
            <a:r>
              <a:rPr lang="en-US" sz="2800" dirty="0" smtClean="0">
                <a:solidFill>
                  <a:srgbClr val="330066"/>
                </a:solidFill>
              </a:rPr>
              <a:t>.</a:t>
            </a:r>
            <a:endParaRPr lang="en-US" sz="2800" dirty="0">
              <a:solidFill>
                <a:srgbClr val="330066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52600" y="4876800"/>
            <a:ext cx="6096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62200" y="4883020"/>
            <a:ext cx="762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52800" y="4419600"/>
            <a:ext cx="5334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388567" y="5366657"/>
            <a:ext cx="824204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88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missing?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Directions: </a:t>
            </a:r>
            <a:r>
              <a:rPr lang="en-US" dirty="0" smtClean="0"/>
              <a:t>Determine what is missing in the sentence, the subject or verb, for it to be complete.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Tom down the street.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Yesterday after school, ran quickly to meet the mailman and get his report card, so he didn’t get grounded.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Kara, who is my younger sister.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Kate and </a:t>
            </a:r>
            <a:r>
              <a:rPr lang="en-US" dirty="0" err="1" smtClean="0">
                <a:solidFill>
                  <a:srgbClr val="7030A0"/>
                </a:solidFill>
              </a:rPr>
              <a:t>Mikey</a:t>
            </a:r>
            <a:r>
              <a:rPr lang="en-US" dirty="0" smtClean="0">
                <a:solidFill>
                  <a:srgbClr val="7030A0"/>
                </a:solidFill>
              </a:rPr>
              <a:t>, who are siblings, to pick out their parents Christmas gifts together.</a:t>
            </a: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45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missing?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Directions: Determine what is missing in the sentence, the subject or verb, for it to be complete.</a:t>
            </a:r>
          </a:p>
          <a:p>
            <a:endParaRPr lang="en-US" b="1" dirty="0" smtClean="0"/>
          </a:p>
          <a:p>
            <a:r>
              <a:rPr lang="en-US" b="1" dirty="0" smtClean="0"/>
              <a:t>Has deep </a:t>
            </a:r>
            <a:r>
              <a:rPr lang="en-US" b="1" dirty="0"/>
              <a:t>thoughts and emotions. 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	SUBJECT</a:t>
            </a:r>
          </a:p>
          <a:p>
            <a:r>
              <a:rPr lang="en-US" b="1" dirty="0"/>
              <a:t>My friend Sheila, who is scared of all reptiles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VERB</a:t>
            </a:r>
          </a:p>
          <a:p>
            <a:r>
              <a:rPr lang="en-US" b="1" dirty="0"/>
              <a:t>Said, “Then close your eyes Sheila</a:t>
            </a:r>
            <a:r>
              <a:rPr lang="en-US" b="1" dirty="0" smtClean="0"/>
              <a:t>.”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SUBJECT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09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missing?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Directions: </a:t>
            </a:r>
            <a:r>
              <a:rPr lang="en-US" dirty="0" smtClean="0"/>
              <a:t>Determine </a:t>
            </a:r>
            <a:r>
              <a:rPr lang="en-US" dirty="0"/>
              <a:t>what is missing in the sentence, the subject or verb, for it to be </a:t>
            </a:r>
            <a:r>
              <a:rPr lang="en-US" dirty="0" smtClean="0"/>
              <a:t>complete. Then write out the sentence, showing where the subject or verb should be.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small 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quacked </a:t>
            </a:r>
            <a:r>
              <a:rPr lang="en-US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loudly, hoping that we would 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it </a:t>
            </a:r>
            <a:r>
              <a:rPr lang="en-US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some of our French 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fries.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The small [subject] quacked loudly, hoping that we would [verb] some of our French fries.</a:t>
            </a:r>
          </a:p>
          <a:p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Roasted </a:t>
            </a:r>
            <a:r>
              <a:rPr lang="en-US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 the very hot sun, sweat 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off </a:t>
            </a:r>
            <a:r>
              <a:rPr lang="en-US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our skin. </a:t>
            </a:r>
            <a:endParaRPr lang="en-US" sz="28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[Subject] roasted in the very hot sun, sweat [verb] off our skin.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67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Identifying the subject and the verb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Subjects </a:t>
            </a:r>
            <a:r>
              <a:rPr lang="en-US" dirty="0"/>
              <a:t>tell whom or what the sentence </a:t>
            </a:r>
            <a:r>
              <a:rPr lang="en-US" dirty="0" smtClean="0"/>
              <a:t>is </a:t>
            </a:r>
            <a:r>
              <a:rPr lang="en-US" dirty="0"/>
              <a:t>about.</a:t>
            </a:r>
          </a:p>
          <a:p>
            <a:r>
              <a:rPr lang="en-US" b="1" dirty="0" smtClean="0"/>
              <a:t>Verbs </a:t>
            </a:r>
            <a:r>
              <a:rPr lang="en-US" dirty="0"/>
              <a:t>tell what the subject is or does.</a:t>
            </a:r>
          </a:p>
        </p:txBody>
      </p:sp>
    </p:spTree>
    <p:extLst>
      <p:ext uri="{BB962C8B-B14F-4D97-AF65-F5344CB8AC3E}">
        <p14:creationId xmlns:p14="http://schemas.microsoft.com/office/powerpoint/2010/main" val="390312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Importance of Subjects and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Sentences </a:t>
            </a:r>
            <a:r>
              <a:rPr lang="en-US" dirty="0"/>
              <a:t>are groups of words that express a complete thought.</a:t>
            </a:r>
          </a:p>
          <a:p>
            <a:r>
              <a:rPr lang="en-US" dirty="0"/>
              <a:t>In order for sentences to express a complete thought, they need to have </a:t>
            </a:r>
            <a:r>
              <a:rPr lang="en-US" dirty="0" smtClean="0"/>
              <a:t>two elements:</a:t>
            </a:r>
          </a:p>
          <a:p>
            <a:pPr lvl="1"/>
            <a:r>
              <a:rPr lang="en-US" dirty="0" smtClean="0"/>
              <a:t>Subjects</a:t>
            </a:r>
          </a:p>
          <a:p>
            <a:pPr lvl="1"/>
            <a:r>
              <a:rPr lang="en-US" dirty="0" smtClean="0"/>
              <a:t>Verbs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08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Every single sentence needs to have those two things because every </a:t>
            </a:r>
            <a:r>
              <a:rPr lang="en-US" dirty="0" smtClean="0"/>
              <a:t>single sentence </a:t>
            </a:r>
            <a:r>
              <a:rPr lang="en-US" dirty="0"/>
              <a:t>tells us what someone or something is or does.</a:t>
            </a:r>
          </a:p>
          <a:p>
            <a:r>
              <a:rPr lang="en-US" dirty="0" smtClean="0"/>
              <a:t>By removing the prepositional phrases and adverbs, we can find the subject and verbs of the sentence.</a:t>
            </a:r>
          </a:p>
          <a:p>
            <a:endParaRPr lang="en-US" dirty="0"/>
          </a:p>
          <a:p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 smtClean="0"/>
              <a:t>Sam softly threw the ball over the fence.</a:t>
            </a:r>
          </a:p>
          <a:p>
            <a:pPr marL="0" indent="0">
              <a:buNone/>
            </a:pPr>
            <a:r>
              <a:rPr lang="en-US" dirty="0" smtClean="0"/>
              <a:t>Remove the prepositions: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/>
              <a:t>Sam </a:t>
            </a:r>
            <a:r>
              <a:rPr lang="en-US" i="1" dirty="0" smtClean="0"/>
              <a:t>softly threw </a:t>
            </a:r>
            <a:r>
              <a:rPr lang="en-US" i="1" dirty="0"/>
              <a:t>the ball </a:t>
            </a:r>
            <a:r>
              <a:rPr lang="en-US" i="1" strike="sngStrike" dirty="0" smtClean="0"/>
              <a:t>over </a:t>
            </a:r>
            <a:r>
              <a:rPr lang="en-US" i="1" strike="sngStrike" dirty="0"/>
              <a:t>the fence</a:t>
            </a:r>
            <a:r>
              <a:rPr lang="en-US" i="1" strike="sngStrike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Now remove the adverbs: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/>
              <a:t>Sam </a:t>
            </a:r>
            <a:r>
              <a:rPr lang="en-US" i="1" strike="sngStrike" dirty="0"/>
              <a:t>softly</a:t>
            </a:r>
            <a:r>
              <a:rPr lang="en-US" i="1" dirty="0"/>
              <a:t> threw the ball </a:t>
            </a:r>
            <a:r>
              <a:rPr lang="en-US" i="1" strike="sngStrike" dirty="0"/>
              <a:t>over the fence</a:t>
            </a:r>
            <a:r>
              <a:rPr lang="en-US" i="1" strike="sngStrike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All you are left with is the subject and the verb phrase: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 smtClean="0"/>
              <a:t>Sam (subject) threw the ball (verb phrase)</a:t>
            </a:r>
            <a:endParaRPr lang="en-US" i="1" dirty="0"/>
          </a:p>
          <a:p>
            <a:pPr marL="0" indent="0">
              <a:buNone/>
            </a:pPr>
            <a:endParaRPr lang="en-US" strike="sngStrike" dirty="0" smtClean="0"/>
          </a:p>
          <a:p>
            <a:pPr marL="0" indent="0">
              <a:buNone/>
            </a:pPr>
            <a:endParaRPr lang="en-US" strike="sngStrike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13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Identification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Directions: Identify the subject and verb by crossing out the prepositional phrases and adverbs.</a:t>
            </a:r>
          </a:p>
          <a:p>
            <a:r>
              <a:rPr lang="en-US" dirty="0" smtClean="0"/>
              <a:t>The dog flew over the fence.</a:t>
            </a:r>
          </a:p>
          <a:p>
            <a:r>
              <a:rPr lang="en-US" dirty="0" smtClean="0"/>
              <a:t>Nick slowly lagged behind the group.</a:t>
            </a:r>
          </a:p>
          <a:p>
            <a:r>
              <a:rPr lang="en-US" dirty="0" smtClean="0"/>
              <a:t>After lunch, Kara found her phone in her backpack.</a:t>
            </a:r>
          </a:p>
          <a:p>
            <a:r>
              <a:rPr lang="en-US" dirty="0" smtClean="0"/>
              <a:t>Beyond the trees, the treasure is buried deeply.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59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Verb </a:t>
            </a:r>
            <a:r>
              <a:rPr lang="en-US" b="1" dirty="0"/>
              <a:t>phrases </a:t>
            </a:r>
            <a:r>
              <a:rPr lang="en-US" dirty="0"/>
              <a:t>are two or more words acting together as a verb.</a:t>
            </a:r>
          </a:p>
          <a:p>
            <a:r>
              <a:rPr lang="en-US" dirty="0"/>
              <a:t>They are made from one main verb and one or more helping verbs.</a:t>
            </a:r>
          </a:p>
          <a:p>
            <a:r>
              <a:rPr lang="en-US" dirty="0"/>
              <a:t>(Examples: </a:t>
            </a:r>
            <a:r>
              <a:rPr lang="en-US" i="1" dirty="0"/>
              <a:t>will run, might have jumped, had painted)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78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Verb phrases can only have one </a:t>
            </a:r>
            <a:r>
              <a:rPr lang="en-US" i="1" dirty="0"/>
              <a:t>main verb</a:t>
            </a:r>
            <a:r>
              <a:rPr lang="en-US" dirty="0"/>
              <a:t>.</a:t>
            </a:r>
          </a:p>
          <a:p>
            <a:r>
              <a:rPr lang="en-US" dirty="0"/>
              <a:t>The main verb is the one that tells us the most about the verb. It shows </a:t>
            </a:r>
            <a:r>
              <a:rPr lang="en-US" dirty="0" smtClean="0"/>
              <a:t>the meaning</a:t>
            </a:r>
            <a:r>
              <a:rPr lang="en-US" dirty="0"/>
              <a:t>. There are many, many main verbs. (</a:t>
            </a:r>
            <a:r>
              <a:rPr lang="en-US" i="1" dirty="0"/>
              <a:t>teach, jump, skip, climb, learn</a:t>
            </a:r>
            <a:r>
              <a:rPr lang="en-US" i="1" dirty="0" smtClean="0"/>
              <a:t>…)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6193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Helping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Helping verbs </a:t>
            </a:r>
            <a:r>
              <a:rPr lang="en-US" dirty="0"/>
              <a:t>help the main verb. They don’t show meaning.</a:t>
            </a:r>
          </a:p>
          <a:p>
            <a:r>
              <a:rPr lang="en-US" dirty="0"/>
              <a:t>(Examples: </a:t>
            </a:r>
            <a:r>
              <a:rPr lang="en-US" i="1" dirty="0"/>
              <a:t>will run, might have jumped, had painted)</a:t>
            </a:r>
          </a:p>
          <a:p>
            <a:r>
              <a:rPr lang="en-US" dirty="0"/>
              <a:t>There are only 24 helping </a:t>
            </a:r>
            <a:r>
              <a:rPr lang="en-US" dirty="0" smtClean="0"/>
              <a:t>verbs:</a:t>
            </a:r>
          </a:p>
          <a:p>
            <a:pPr marL="0" indent="0" algn="ctr">
              <a:buNone/>
            </a:pPr>
            <a:r>
              <a:rPr lang="en-US" dirty="0" smtClean="0"/>
              <a:t>be</a:t>
            </a:r>
            <a:r>
              <a:rPr lang="en-US" dirty="0"/>
              <a:t>, am, is, are, was</a:t>
            </a:r>
          </a:p>
          <a:p>
            <a:pPr marL="0" indent="0" algn="ctr">
              <a:buNone/>
            </a:pPr>
            <a:r>
              <a:rPr lang="en-US" dirty="0"/>
              <a:t>were, been, being, have, has, had</a:t>
            </a:r>
          </a:p>
          <a:p>
            <a:pPr marL="0" indent="0" algn="ctr">
              <a:buNone/>
            </a:pPr>
            <a:r>
              <a:rPr lang="en-US" dirty="0"/>
              <a:t>could, should, would, may, might</a:t>
            </a:r>
          </a:p>
          <a:p>
            <a:pPr marL="0" indent="0" algn="ctr">
              <a:buNone/>
            </a:pPr>
            <a:r>
              <a:rPr lang="en-US" dirty="0"/>
              <a:t>must, shall, can, will, do, did</a:t>
            </a:r>
          </a:p>
          <a:p>
            <a:pPr marL="0" indent="0" algn="ctr">
              <a:buNone/>
            </a:pPr>
            <a:r>
              <a:rPr lang="en-US" dirty="0"/>
              <a:t>does, having</a:t>
            </a:r>
          </a:p>
        </p:txBody>
      </p:sp>
    </p:spTree>
    <p:extLst>
      <p:ext uri="{BB962C8B-B14F-4D97-AF65-F5344CB8AC3E}">
        <p14:creationId xmlns:p14="http://schemas.microsoft.com/office/powerpoint/2010/main" val="351976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Helping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Directions: box in the helping verb. Cross out the prepositional phrase. Underline the subject.</a:t>
            </a:r>
          </a:p>
          <a:p>
            <a:r>
              <a:rPr lang="en-US" dirty="0" smtClean="0"/>
              <a:t>People were singing across the street.</a:t>
            </a:r>
          </a:p>
          <a:p>
            <a:r>
              <a:rPr lang="en-US" dirty="0" smtClean="0"/>
              <a:t>The kids might laugh at her.</a:t>
            </a:r>
          </a:p>
          <a:p>
            <a:r>
              <a:rPr lang="en-US" dirty="0" smtClean="0"/>
              <a:t>Before trash day, garbage might smell.</a:t>
            </a:r>
          </a:p>
          <a:p>
            <a:endParaRPr lang="en-US" dirty="0"/>
          </a:p>
          <a:p>
            <a:r>
              <a:rPr lang="en-US" u="sng" dirty="0"/>
              <a:t>People</a:t>
            </a:r>
            <a:r>
              <a:rPr lang="en-US" dirty="0"/>
              <a:t> were singing </a:t>
            </a:r>
            <a:r>
              <a:rPr lang="en-US" strike="sngStrike" dirty="0"/>
              <a:t>across the street</a:t>
            </a:r>
            <a:r>
              <a:rPr lang="en-US" dirty="0"/>
              <a:t>.</a:t>
            </a:r>
          </a:p>
          <a:p>
            <a:r>
              <a:rPr lang="en-US" dirty="0"/>
              <a:t>The </a:t>
            </a:r>
            <a:r>
              <a:rPr lang="en-US" u="sng" dirty="0"/>
              <a:t>kids</a:t>
            </a:r>
            <a:r>
              <a:rPr lang="en-US" dirty="0"/>
              <a:t> might laugh </a:t>
            </a:r>
            <a:r>
              <a:rPr lang="en-US" strike="sngStrike" dirty="0"/>
              <a:t>at her</a:t>
            </a:r>
            <a:r>
              <a:rPr lang="en-US" dirty="0"/>
              <a:t>.</a:t>
            </a:r>
          </a:p>
          <a:p>
            <a:r>
              <a:rPr lang="en-US" strike="sngStrike" dirty="0"/>
              <a:t>Before trash day</a:t>
            </a:r>
            <a:r>
              <a:rPr lang="en-US" dirty="0"/>
              <a:t>, </a:t>
            </a:r>
            <a:r>
              <a:rPr lang="en-US" u="sng" dirty="0"/>
              <a:t>garbage</a:t>
            </a:r>
            <a:r>
              <a:rPr lang="en-US" dirty="0"/>
              <a:t> might smell.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4876800"/>
            <a:ext cx="762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133600" y="5358882"/>
            <a:ext cx="9144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648200" y="5819193"/>
            <a:ext cx="9144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261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2783</TotalTime>
  <Words>679</Words>
  <Application>Microsoft Office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Opulent</vt:lpstr>
      <vt:lpstr>Subjects and Verbs</vt:lpstr>
      <vt:lpstr>Identifying the subject and the verb</vt:lpstr>
      <vt:lpstr>Importance of Subjects and Verbs</vt:lpstr>
      <vt:lpstr>PowerPoint Presentation</vt:lpstr>
      <vt:lpstr>Identification practice</vt:lpstr>
      <vt:lpstr>Verb Phrases</vt:lpstr>
      <vt:lpstr>Main Verbs</vt:lpstr>
      <vt:lpstr>Helping Verbs</vt:lpstr>
      <vt:lpstr>Identifying Helping verbs</vt:lpstr>
      <vt:lpstr>Identifying Helping verbs</vt:lpstr>
      <vt:lpstr>What’s missing?</vt:lpstr>
      <vt:lpstr>What’s missing?</vt:lpstr>
      <vt:lpstr>What’s missing?</vt:lpstr>
    </vt:vector>
  </TitlesOfParts>
  <Company>Boone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Subjects and Verbs</dc:title>
  <dc:creator>Dierig, Danielle J</dc:creator>
  <cp:lastModifiedBy>Dierig, Danielle J</cp:lastModifiedBy>
  <cp:revision>14</cp:revision>
  <dcterms:created xsi:type="dcterms:W3CDTF">2012-11-26T12:13:36Z</dcterms:created>
  <dcterms:modified xsi:type="dcterms:W3CDTF">2012-12-12T20:19:48Z</dcterms:modified>
</cp:coreProperties>
</file>