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35" autoAdjust="0"/>
    <p:restoredTop sz="86380" autoAdjust="0"/>
  </p:normalViewPr>
  <p:slideViewPr>
    <p:cSldViewPr>
      <p:cViewPr varScale="1">
        <p:scale>
          <a:sx n="82" d="100"/>
          <a:sy n="82" d="100"/>
        </p:scale>
        <p:origin x="-8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8/19/2013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8/19/2013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8/19/2013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/>
              <a:t>Letters</a:t>
            </a:r>
            <a:endParaRPr lang="en-US" sz="8800" dirty="0"/>
          </a:p>
        </p:txBody>
      </p:sp>
      <p:pic>
        <p:nvPicPr>
          <p:cNvPr id="1026" name="Picture 2" descr="C:\Users\danielle.dierig\AppData\Local\Microsoft\Windows\Temporary Internet Files\Content.IE5\JIQGCPHV\MC90043153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872" y="2514600"/>
            <a:ext cx="3415865" cy="335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066800"/>
          </a:xfrm>
        </p:spPr>
        <p:txBody>
          <a:bodyPr/>
          <a:lstStyle/>
          <a:p>
            <a:r>
              <a:rPr lang="en-US" dirty="0" smtClean="0"/>
              <a:t>Reflect.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back to the last letter you wrote. (The letter to me doesn’t count!) </a:t>
            </a:r>
          </a:p>
          <a:p>
            <a:r>
              <a:rPr lang="en-US" dirty="0" smtClean="0"/>
              <a:t>How old were you?</a:t>
            </a:r>
          </a:p>
          <a:p>
            <a:r>
              <a:rPr lang="en-US" dirty="0" smtClean="0"/>
              <a:t>Who did you write to?</a:t>
            </a:r>
          </a:p>
          <a:p>
            <a:r>
              <a:rPr lang="en-US" dirty="0" smtClean="0"/>
              <a:t>What did you write about or why were you writing?</a:t>
            </a:r>
          </a:p>
          <a:p>
            <a:r>
              <a:rPr lang="en-US" dirty="0" smtClean="0"/>
              <a:t>Did you receive a letter back?</a:t>
            </a:r>
            <a:endParaRPr lang="en-US" dirty="0"/>
          </a:p>
        </p:txBody>
      </p:sp>
      <p:pic>
        <p:nvPicPr>
          <p:cNvPr id="4" name="Picture 3" descr="C:\Users\danielle.dierig\AppData\Local\Microsoft\Windows\Temporary Internet Files\Content.IE5\CF0NOJ2L\MC90043383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33400"/>
            <a:ext cx="1828800" cy="189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01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of all the types of letters you have received or written. List them on our notes. </a:t>
            </a:r>
          </a:p>
          <a:p>
            <a:r>
              <a:rPr lang="en-US" dirty="0" smtClean="0"/>
              <a:t>Examples: love letters, letter to a teacher, letters to a friend (notes), letters to offer or solicit advice, parent letters from school, letters to the editor</a:t>
            </a:r>
            <a:endParaRPr lang="en-US" dirty="0"/>
          </a:p>
        </p:txBody>
      </p:sp>
      <p:pic>
        <p:nvPicPr>
          <p:cNvPr id="2050" name="Picture 2" descr="C:\Users\danielle.dierig\AppData\Local\Microsoft\Windows\Temporary Internet Files\Content.IE5\N8CMOAWD\MC9002508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637637"/>
            <a:ext cx="2438400" cy="19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danielle.dierig\AppData\Local\Microsoft\Windows\Temporary Internet Files\Content.IE5\SMLQKGXU\MC9000306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998" y="4648200"/>
            <a:ext cx="1991597" cy="220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72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purpose of a letter?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inform</a:t>
            </a:r>
          </a:p>
          <a:p>
            <a:pPr lvl="1"/>
            <a:r>
              <a:rPr lang="en-US" dirty="0" smtClean="0"/>
              <a:t>What might people write about in an informational letter?</a:t>
            </a:r>
          </a:p>
          <a:p>
            <a:r>
              <a:rPr lang="en-US" dirty="0" smtClean="0"/>
              <a:t>To persuade</a:t>
            </a:r>
          </a:p>
          <a:p>
            <a:pPr lvl="1"/>
            <a:r>
              <a:rPr lang="en-US" dirty="0"/>
              <a:t>What might people </a:t>
            </a:r>
            <a:r>
              <a:rPr lang="en-US" dirty="0" smtClean="0"/>
              <a:t>write about </a:t>
            </a:r>
            <a:r>
              <a:rPr lang="en-US" dirty="0"/>
              <a:t>in </a:t>
            </a:r>
            <a:r>
              <a:rPr lang="en-US" dirty="0" smtClean="0"/>
              <a:t>a persuasive letter</a:t>
            </a:r>
            <a:r>
              <a:rPr lang="en-US" dirty="0"/>
              <a:t>?</a:t>
            </a:r>
          </a:p>
          <a:p>
            <a:r>
              <a:rPr lang="en-US" dirty="0" smtClean="0"/>
              <a:t>What other purposes can you think of?</a:t>
            </a:r>
          </a:p>
        </p:txBody>
      </p:sp>
    </p:spTree>
    <p:extLst>
      <p:ext uri="{BB962C8B-B14F-4D97-AF65-F5344CB8AC3E}">
        <p14:creationId xmlns:p14="http://schemas.microsoft.com/office/powerpoint/2010/main" val="81196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Heading</a:t>
            </a:r>
          </a:p>
          <a:p>
            <a:pPr lvl="1"/>
            <a:r>
              <a:rPr lang="en-US" dirty="0" smtClean="0"/>
              <a:t>Your address</a:t>
            </a:r>
          </a:p>
          <a:p>
            <a:r>
              <a:rPr lang="en-US" dirty="0" smtClean="0"/>
              <a:t>Recipient/Receiver</a:t>
            </a:r>
          </a:p>
          <a:p>
            <a:pPr lvl="1"/>
            <a:r>
              <a:rPr lang="en-US" dirty="0" smtClean="0"/>
              <a:t>who you are sending it to</a:t>
            </a:r>
          </a:p>
          <a:p>
            <a:r>
              <a:rPr lang="en-US" dirty="0" smtClean="0"/>
              <a:t>Inside address</a:t>
            </a:r>
          </a:p>
          <a:p>
            <a:pPr lvl="1"/>
            <a:r>
              <a:rPr lang="en-US" dirty="0" smtClean="0"/>
              <a:t>The address of the recipient</a:t>
            </a:r>
          </a:p>
          <a:p>
            <a:r>
              <a:rPr lang="en-US" dirty="0" smtClean="0"/>
              <a:t>Salutation</a:t>
            </a:r>
          </a:p>
          <a:p>
            <a:pPr lvl="1"/>
            <a:r>
              <a:rPr lang="en-US" dirty="0" smtClean="0"/>
              <a:t>greeting</a:t>
            </a:r>
          </a:p>
          <a:p>
            <a:r>
              <a:rPr lang="en-US" dirty="0" smtClean="0"/>
              <a:t>Signature</a:t>
            </a:r>
          </a:p>
          <a:p>
            <a:pPr lvl="1"/>
            <a:r>
              <a:rPr lang="en-US" dirty="0" smtClean="0"/>
              <a:t>your signed name</a:t>
            </a:r>
          </a:p>
        </p:txBody>
      </p:sp>
      <p:pic>
        <p:nvPicPr>
          <p:cNvPr id="4098" name="Picture 2" descr="C:\Users\danielle.dierig\AppData\Local\Microsoft\Windows\Temporary Internet Files\Content.IE5\JIQGCPHV\MC90003028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6094">
            <a:off x="5692507" y="2026652"/>
            <a:ext cx="2799067" cy="187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78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letter</a:t>
            </a:r>
          </a:p>
          <a:p>
            <a:r>
              <a:rPr lang="en-US" dirty="0" smtClean="0"/>
              <a:t>Friendly letter</a:t>
            </a:r>
          </a:p>
          <a:p>
            <a:r>
              <a:rPr lang="en-US" dirty="0"/>
              <a:t>Cover </a:t>
            </a:r>
            <a:r>
              <a:rPr lang="en-US" dirty="0" smtClean="0"/>
              <a:t>letter</a:t>
            </a:r>
          </a:p>
          <a:p>
            <a:r>
              <a:rPr lang="en-US" dirty="0" smtClean="0"/>
              <a:t>Letter to the editor</a:t>
            </a:r>
          </a:p>
          <a:p>
            <a:r>
              <a:rPr lang="en-US" dirty="0" smtClean="0"/>
              <a:t>Dear Abby letter (advice)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danielle.dierig\AppData\Local\Microsoft\Windows\Temporary Internet Files\Content.IE5\SMLQKGXU\MC9003686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28800"/>
            <a:ext cx="363640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32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a good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440936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letter is written in </a:t>
            </a:r>
            <a:r>
              <a:rPr lang="en-US" dirty="0" smtClean="0"/>
              <a:t>the correct format for the purpose and audience.</a:t>
            </a:r>
            <a:r>
              <a:rPr lang="en-US" dirty="0"/>
              <a:t>	</a:t>
            </a:r>
          </a:p>
          <a:p>
            <a:r>
              <a:rPr lang="en-US" dirty="0"/>
              <a:t>The letter’s purpose is clear, as stated in an introductory paragraph which is supported by details/facts sufficient enough to clearly persuade or inform the reader of the writer’s </a:t>
            </a:r>
            <a:r>
              <a:rPr lang="en-US" dirty="0" smtClean="0"/>
              <a:t>intent.</a:t>
            </a:r>
            <a:r>
              <a:rPr lang="en-US" dirty="0"/>
              <a:t>	</a:t>
            </a:r>
          </a:p>
          <a:p>
            <a:r>
              <a:rPr lang="en-US" dirty="0"/>
              <a:t>The writer uses appropriate vocabulary, tone and style that reflects knowledge of the intended audience. </a:t>
            </a:r>
          </a:p>
          <a:p>
            <a:r>
              <a:rPr lang="en-US" dirty="0" smtClean="0"/>
              <a:t>The </a:t>
            </a:r>
            <a:r>
              <a:rPr lang="en-US" dirty="0"/>
              <a:t>writing demonstrates control of grammar, paragraph and sentence structure and shows accurate spelling and correct use of punctuation and capitalization.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letter has clearly been proofread and revised to improve word choice, organization and consistency</a:t>
            </a:r>
            <a:r>
              <a:rPr lang="en-US" dirty="0" smtClean="0"/>
              <a:t>. </a:t>
            </a:r>
            <a:r>
              <a:rPr lang="en-US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7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1058</TotalTime>
  <Words>204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Letters</vt:lpstr>
      <vt:lpstr>Reflect. </vt:lpstr>
      <vt:lpstr>Letters</vt:lpstr>
      <vt:lpstr>What is the purpose of a letter?</vt:lpstr>
      <vt:lpstr>Key Terms</vt:lpstr>
      <vt:lpstr>Different Formats</vt:lpstr>
      <vt:lpstr>Keys to a good letter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Letters</dc:title>
  <dc:creator>Dierig, Danielle J</dc:creator>
  <cp:lastModifiedBy>Dierig, Danielle J</cp:lastModifiedBy>
  <cp:revision>6</cp:revision>
  <dcterms:created xsi:type="dcterms:W3CDTF">2013-08-19T18:28:56Z</dcterms:created>
  <dcterms:modified xsi:type="dcterms:W3CDTF">2013-08-20T12:07:52Z</dcterms:modified>
</cp:coreProperties>
</file>