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9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90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91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08" y="-9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1819-6B2D-4A6C-9D3F-403F3CC491EE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2703A587-4C9C-44EE-A329-1DECEF3A3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1819-6B2D-4A6C-9D3F-403F3CC491EE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A587-4C9C-44EE-A329-1DECEF3A3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1819-6B2D-4A6C-9D3F-403F3CC491EE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A587-4C9C-44EE-A329-1DECEF3A3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1819-6B2D-4A6C-9D3F-403F3CC491EE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A587-4C9C-44EE-A329-1DECEF3A3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1819-6B2D-4A6C-9D3F-403F3CC491EE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A587-4C9C-44EE-A329-1DECEF3A3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1819-6B2D-4A6C-9D3F-403F3CC491EE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A587-4C9C-44EE-A329-1DECEF3A3A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1819-6B2D-4A6C-9D3F-403F3CC491EE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A587-4C9C-44EE-A329-1DECEF3A3A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1819-6B2D-4A6C-9D3F-403F3CC491EE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A587-4C9C-44EE-A329-1DECEF3A3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1819-6B2D-4A6C-9D3F-403F3CC491EE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A587-4C9C-44EE-A329-1DECEF3A3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1819-6B2D-4A6C-9D3F-403F3CC491EE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A587-4C9C-44EE-A329-1DECEF3A3A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1819-6B2D-4A6C-9D3F-403F3CC491EE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3A587-4C9C-44EE-A329-1DECEF3A3A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 cstate="print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E4A1819-6B2D-4A6C-9D3F-403F3CC491EE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2703A587-4C9C-44EE-A329-1DECEF3A3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Monday, August 20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143001"/>
            <a:ext cx="8153400" cy="4876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400" dirty="0" smtClean="0"/>
              <a:t>Noble (adj.):  dignified or honorable</a:t>
            </a:r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r>
              <a:rPr lang="en-US" sz="4400" i="1" dirty="0" smtClean="0"/>
              <a:t>Write one example of someone who is noble.</a:t>
            </a:r>
          </a:p>
          <a:p>
            <a:pPr marL="0" indent="0">
              <a:buNone/>
            </a:pPr>
            <a:endParaRPr lang="en-US" sz="4400" dirty="0" smtClean="0"/>
          </a:p>
          <a:p>
            <a:pPr marL="0" indent="0">
              <a:buNone/>
            </a:pPr>
            <a:r>
              <a:rPr lang="en-US" sz="4400" dirty="0" smtClean="0"/>
              <a:t>Correct the sentences:</a:t>
            </a:r>
          </a:p>
          <a:p>
            <a:pPr marL="0" indent="0">
              <a:buNone/>
            </a:pPr>
            <a:r>
              <a:rPr lang="en-US" sz="4400" dirty="0" smtClean="0"/>
              <a:t>1. king </a:t>
            </a:r>
            <a:r>
              <a:rPr lang="en-US" sz="4400" dirty="0" err="1" smtClean="0"/>
              <a:t>arthur</a:t>
            </a:r>
            <a:r>
              <a:rPr lang="en-US" sz="4400" dirty="0" smtClean="0"/>
              <a:t> was a noble knight of the Round Table</a:t>
            </a:r>
          </a:p>
          <a:p>
            <a:pPr marL="0" indent="0">
              <a:buNone/>
            </a:pPr>
            <a:r>
              <a:rPr lang="en-US" sz="4400" dirty="0" smtClean="0"/>
              <a:t>2. While I consider all people of the law noble I feel they should still </a:t>
            </a:r>
            <a:r>
              <a:rPr lang="en-US" sz="4400" dirty="0" err="1" smtClean="0"/>
              <a:t>obay</a:t>
            </a:r>
            <a:r>
              <a:rPr lang="en-US" sz="4400" dirty="0" smtClean="0"/>
              <a:t> the laws like regular </a:t>
            </a:r>
            <a:r>
              <a:rPr lang="en-US" sz="4400" dirty="0" err="1" smtClean="0"/>
              <a:t>citzans</a:t>
            </a:r>
            <a:r>
              <a:rPr lang="en-US" sz="4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915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Tuesday, September 4,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8580" indent="0">
              <a:buNone/>
            </a:pPr>
            <a:r>
              <a:rPr lang="en-US" sz="2800" dirty="0" smtClean="0"/>
              <a:t>Verbose:  wordy, like a friend or teacher</a:t>
            </a:r>
          </a:p>
          <a:p>
            <a:pPr marL="68580" indent="0">
              <a:buNone/>
            </a:pPr>
            <a:endParaRPr lang="en-US" sz="2800" dirty="0"/>
          </a:p>
          <a:p>
            <a:pPr marL="68580" indent="0">
              <a:buNone/>
            </a:pPr>
            <a:r>
              <a:rPr lang="en-US" sz="2800" dirty="0" smtClean="0"/>
              <a:t>Write the name of one person you know who is verbose.</a:t>
            </a:r>
          </a:p>
          <a:p>
            <a:pPr marL="68580" indent="0">
              <a:buNone/>
            </a:pPr>
            <a:endParaRPr lang="en-US" sz="2800" dirty="0"/>
          </a:p>
          <a:p>
            <a:pPr marL="68580" indent="0">
              <a:buNone/>
            </a:pPr>
            <a:r>
              <a:rPr lang="en-US" sz="2800" dirty="0" smtClean="0"/>
              <a:t>HINT:  Usually, when you see the “verb” in a word, it will have to do with words such as:  verbal and verbatim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1240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Wednesday, September 5,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05800" cy="510539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3600" dirty="0" smtClean="0"/>
              <a:t>Permeable:  allowing liquids to pass through</a:t>
            </a:r>
          </a:p>
          <a:p>
            <a:pPr marL="68580" indent="0">
              <a:buNone/>
            </a:pPr>
            <a:endParaRPr lang="en-US" sz="3600" dirty="0"/>
          </a:p>
          <a:p>
            <a:pPr marL="68580" indent="0">
              <a:buNone/>
            </a:pPr>
            <a:r>
              <a:rPr lang="en-US" sz="3600" dirty="0" smtClean="0"/>
              <a:t>What does impermeable mean?</a:t>
            </a:r>
          </a:p>
          <a:p>
            <a:pPr marL="68580" indent="0">
              <a:buNone/>
            </a:pPr>
            <a:endParaRPr lang="en-US" sz="3600" dirty="0"/>
          </a:p>
          <a:p>
            <a:pPr marL="68580" indent="0">
              <a:buNone/>
            </a:pPr>
            <a:r>
              <a:rPr lang="en-US" sz="3600" dirty="0" smtClean="0"/>
              <a:t>Use </a:t>
            </a:r>
            <a:r>
              <a:rPr lang="en-US" sz="3600" i="1" dirty="0" smtClean="0"/>
              <a:t>permeable</a:t>
            </a:r>
            <a:r>
              <a:rPr lang="en-US" sz="3600" dirty="0" smtClean="0"/>
              <a:t> in a sentence.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5238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Thursday, September 6,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3600" dirty="0" smtClean="0"/>
              <a:t>Supplement:  add something that completes</a:t>
            </a:r>
          </a:p>
          <a:p>
            <a:pPr marL="68580" indent="0">
              <a:buNone/>
            </a:pPr>
            <a:endParaRPr lang="en-US" sz="3600" dirty="0" smtClean="0"/>
          </a:p>
          <a:p>
            <a:pPr marL="68580" indent="0">
              <a:buNone/>
            </a:pPr>
            <a:r>
              <a:rPr lang="en-US" sz="3600" dirty="0" smtClean="0"/>
              <a:t>Create a sentence using the word supplement correctly.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6016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n-US" dirty="0" smtClean="0"/>
              <a:t>Bulbous:  rounded or bulging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Write one antonym for bulbous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Think:  shaped like a bulb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72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Stipulation:  a requirement, usually in a bargain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Write an example where you were given a stipulation or you gave someone a stipulation.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3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Communal:  shared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Is “com-” a prefix, root word, or suffix?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Write another word that uses “com-”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512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n-US" dirty="0" smtClean="0"/>
              <a:t>Translucent:  semi-transparent, like frosted glass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Is “trans-” a prefix, root word, or suffix?</a:t>
            </a:r>
          </a:p>
          <a:p>
            <a:pPr marL="68580" indent="0">
              <a:buNone/>
            </a:pPr>
            <a:r>
              <a:rPr lang="en-US" dirty="0" smtClean="0"/>
              <a:t>What does “trans-” most likely mean?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Is “-</a:t>
            </a:r>
            <a:r>
              <a:rPr lang="en-US" dirty="0" err="1" smtClean="0"/>
              <a:t>luc</a:t>
            </a:r>
            <a:r>
              <a:rPr lang="en-US" dirty="0" smtClean="0"/>
              <a:t>-” a prefix, root word, or suffix?</a:t>
            </a:r>
          </a:p>
          <a:p>
            <a:pPr marL="68580" indent="0">
              <a:buNone/>
            </a:pPr>
            <a:r>
              <a:rPr lang="en-US" dirty="0" smtClean="0"/>
              <a:t>What does “-</a:t>
            </a:r>
            <a:r>
              <a:rPr lang="en-US" dirty="0" err="1" smtClean="0"/>
              <a:t>luc</a:t>
            </a:r>
            <a:r>
              <a:rPr lang="en-US" dirty="0" smtClean="0"/>
              <a:t>” most likely mean?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Is “-</a:t>
            </a:r>
            <a:r>
              <a:rPr lang="en-US" dirty="0" err="1" smtClean="0"/>
              <a:t>ent</a:t>
            </a:r>
            <a:r>
              <a:rPr lang="en-US" dirty="0" smtClean="0"/>
              <a:t>” a prefix, root word, or suffix?</a:t>
            </a:r>
          </a:p>
          <a:p>
            <a:pPr marL="68580" indent="0">
              <a:buNone/>
            </a:pPr>
            <a:r>
              <a:rPr lang="en-US" dirty="0" smtClean="0"/>
              <a:t>What does “-</a:t>
            </a:r>
            <a:r>
              <a:rPr lang="en-US" dirty="0" err="1" smtClean="0"/>
              <a:t>ent</a:t>
            </a:r>
            <a:r>
              <a:rPr lang="en-US" dirty="0" smtClean="0"/>
              <a:t>” most likely mean?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2144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Pallid:  pale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Example:  A vampire’s pale white skin is pallid.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Create your own sentence using the word pallid correctly.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833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OA PRACTICE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462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Gawked:  stared stupidly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Use the worked gawked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460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Tuesday, August 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Saunter:  to walk in a slow and leisurely manner.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Use the word saunter in a complete sentence.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609600" y="3657600"/>
            <a:ext cx="784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 smtClean="0"/>
              <a:t>Correct the sentences:</a:t>
            </a:r>
          </a:p>
          <a:p>
            <a:pPr>
              <a:defRPr/>
            </a:pPr>
            <a:r>
              <a:rPr lang="en-US" sz="2800" dirty="0" smtClean="0">
                <a:solidFill>
                  <a:srgbClr val="FFC000"/>
                </a:solidFill>
              </a:rPr>
              <a:t>the </a:t>
            </a:r>
            <a:r>
              <a:rPr lang="en-US" sz="2800" dirty="0">
                <a:solidFill>
                  <a:srgbClr val="FFC000"/>
                </a:solidFill>
              </a:rPr>
              <a:t>boys </a:t>
            </a:r>
            <a:r>
              <a:rPr lang="en-US" sz="2800" dirty="0" err="1">
                <a:solidFill>
                  <a:srgbClr val="FFC000"/>
                </a:solidFill>
              </a:rPr>
              <a:t>theirselves</a:t>
            </a:r>
            <a:r>
              <a:rPr lang="en-US" sz="2800" dirty="0">
                <a:solidFill>
                  <a:srgbClr val="FFC000"/>
                </a:solidFill>
              </a:rPr>
              <a:t> have began painting </a:t>
            </a:r>
            <a:r>
              <a:rPr lang="en-US" sz="2800" dirty="0" err="1">
                <a:solidFill>
                  <a:srgbClr val="FFC000"/>
                </a:solidFill>
              </a:rPr>
              <a:t>mr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santanders</a:t>
            </a:r>
            <a:r>
              <a:rPr lang="en-US" sz="2800" dirty="0">
                <a:solidFill>
                  <a:srgbClr val="FFC000"/>
                </a:solidFill>
              </a:rPr>
              <a:t> house at 873 </a:t>
            </a:r>
            <a:r>
              <a:rPr lang="en-US" sz="2800" dirty="0" err="1">
                <a:solidFill>
                  <a:srgbClr val="FFC000"/>
                </a:solidFill>
              </a:rPr>
              <a:t>burroughs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smtClean="0">
                <a:solidFill>
                  <a:srgbClr val="FFC000"/>
                </a:solidFill>
              </a:rPr>
              <a:t>road</a:t>
            </a:r>
          </a:p>
          <a:p>
            <a:pPr>
              <a:defRPr/>
            </a:pPr>
            <a:endParaRPr lang="en-US" sz="2800" dirty="0">
              <a:solidFill>
                <a:srgbClr val="FFC000"/>
              </a:solidFill>
            </a:endParaRPr>
          </a:p>
          <a:p>
            <a:pPr>
              <a:defRPr/>
            </a:pPr>
            <a:r>
              <a:rPr lang="en-US" sz="2800" dirty="0" err="1">
                <a:solidFill>
                  <a:srgbClr val="FFC000"/>
                </a:solidFill>
              </a:rPr>
              <a:t>terance</a:t>
            </a:r>
            <a:r>
              <a:rPr lang="en-US" sz="2800" dirty="0">
                <a:solidFill>
                  <a:srgbClr val="FFC000"/>
                </a:solidFill>
              </a:rPr>
              <a:t> have you threw them old magazines away yet asked aunt </a:t>
            </a:r>
            <a:r>
              <a:rPr lang="en-US" sz="2800" dirty="0" err="1">
                <a:solidFill>
                  <a:srgbClr val="FFC000"/>
                </a:solidFill>
              </a:rPr>
              <a:t>mamie</a:t>
            </a:r>
            <a:endParaRPr lang="en-US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78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Droned:  spoke in a dull, monotonous tone.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Is “mono-” a prefix, root word, or suffix?</a:t>
            </a:r>
          </a:p>
          <a:p>
            <a:pPr marL="68580" indent="0">
              <a:buNone/>
            </a:pPr>
            <a:r>
              <a:rPr lang="en-US" dirty="0" smtClean="0"/>
              <a:t>What does it mean?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Is “-ton-” a prefix, root word, or suffix?</a:t>
            </a:r>
          </a:p>
          <a:p>
            <a:pPr marL="68580" indent="0">
              <a:buNone/>
            </a:pPr>
            <a:r>
              <a:rPr lang="en-US" dirty="0" smtClean="0"/>
              <a:t>What does it mean?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827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Apprehensively:  uneasily or even anxiously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Write one synonym for apprehensive.</a:t>
            </a:r>
          </a:p>
          <a:p>
            <a:pPr marL="68580" indent="0">
              <a:buNone/>
            </a:pPr>
            <a:r>
              <a:rPr lang="en-US" dirty="0" smtClean="0"/>
              <a:t>Write one antonym for apprehensive.</a:t>
            </a:r>
          </a:p>
          <a:p>
            <a:pPr marL="68580" indent="0">
              <a:buNone/>
            </a:pPr>
            <a:r>
              <a:rPr lang="en-US" dirty="0" smtClean="0"/>
              <a:t>Use the word apprehensively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2956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Stammered:  stuttered, or stumbled with words.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Create a sentence using the word stammered correctly.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6435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Prattled:  chattered or babbled.  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Using a previous vocabulary word, name one antonym for prattled.</a:t>
            </a:r>
          </a:p>
          <a:p>
            <a:pPr marL="68580" indent="0">
              <a:buNone/>
            </a:pPr>
            <a:r>
              <a:rPr lang="en-US" dirty="0" smtClean="0"/>
              <a:t>Using a previous vocabulary word, name one synonym for prattled.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5714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Statuesque:  attractively tall and imposing, like the statue of a Greek goddess.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Name on example of a Greek god.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625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Lithe:  flexible and graceful, like a dance or gazelle.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Synonyms include:  agile, lissome, nimble, supple.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Write one antonym for lithe.</a:t>
            </a:r>
          </a:p>
          <a:p>
            <a:pPr marL="68580" indent="0">
              <a:buNone/>
            </a:pPr>
            <a:r>
              <a:rPr lang="en-US" dirty="0" smtClean="0"/>
              <a:t>Create a sentence using the word lithe correctly.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8590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Vogue:  the popular fashion or style, as in Vogue magazine.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smtClean="0"/>
              <a:t>Name one </a:t>
            </a:r>
            <a:r>
              <a:rPr lang="en-US" dirty="0" smtClean="0"/>
              <a:t>popular </a:t>
            </a:r>
            <a:r>
              <a:rPr lang="en-US" smtClean="0"/>
              <a:t>fashions style.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505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OA PRACTICE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7870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Condemnation:  strong disapproval</a:t>
            </a:r>
          </a:p>
          <a:p>
            <a:endParaRPr lang="en-US" dirty="0"/>
          </a:p>
          <a:p>
            <a:r>
              <a:rPr lang="en-US" dirty="0" smtClean="0"/>
              <a:t>Synonyms:  censure, denounce, rebuke, reproach, reprove</a:t>
            </a:r>
          </a:p>
          <a:p>
            <a:endParaRPr lang="en-US" dirty="0"/>
          </a:p>
          <a:p>
            <a:r>
              <a:rPr lang="en-US" dirty="0" smtClean="0"/>
              <a:t>Name two antonyms for condemnation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5403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Surreptitiously:  secretly</a:t>
            </a:r>
          </a:p>
          <a:p>
            <a:endParaRPr lang="en-US" dirty="0"/>
          </a:p>
          <a:p>
            <a:r>
              <a:rPr lang="en-US" dirty="0" smtClean="0"/>
              <a:t>Synonyms:  covertly, furtively</a:t>
            </a:r>
          </a:p>
          <a:p>
            <a:endParaRPr lang="en-US" dirty="0"/>
          </a:p>
          <a:p>
            <a:r>
              <a:rPr lang="en-US" dirty="0" smtClean="0"/>
              <a:t>Use the word surreptitiously in a complete sentence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671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Wednesday, August 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458200" cy="3810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Inconsequential:  not important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i="1" dirty="0" smtClean="0"/>
              <a:t>In</a:t>
            </a:r>
            <a:r>
              <a:rPr lang="en-US" sz="2800" dirty="0" smtClean="0"/>
              <a:t> is a prefix that means not</a:t>
            </a:r>
          </a:p>
          <a:p>
            <a:pPr marL="0" indent="0">
              <a:buNone/>
            </a:pPr>
            <a:r>
              <a:rPr lang="en-US" sz="2800" dirty="0" smtClean="0"/>
              <a:t>Consequential is a root word that means consequences</a:t>
            </a:r>
          </a:p>
          <a:p>
            <a:pPr marL="0" indent="0">
              <a:buNone/>
            </a:pPr>
            <a:r>
              <a:rPr lang="en-US" sz="2800" dirty="0" smtClean="0"/>
              <a:t>When put together, the two words literally mean not having consequences, or unimportant.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Draw a picture of something you find to be inconsequential. Then, write a sentence explaining why.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7622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Hostile:  very unfriendly</a:t>
            </a:r>
          </a:p>
          <a:p>
            <a:endParaRPr lang="en-US" dirty="0"/>
          </a:p>
          <a:p>
            <a:r>
              <a:rPr lang="en-US" dirty="0" smtClean="0"/>
              <a:t>Name one antonym for hostile.</a:t>
            </a:r>
          </a:p>
          <a:p>
            <a:r>
              <a:rPr lang="en-US" dirty="0" smtClean="0"/>
              <a:t>Name one synonym for hostile.</a:t>
            </a:r>
          </a:p>
          <a:p>
            <a:endParaRPr lang="en-US" dirty="0"/>
          </a:p>
          <a:p>
            <a:r>
              <a:rPr lang="en-US" dirty="0" smtClean="0"/>
              <a:t>Use the word hostile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1329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Antagonistic:  hostile</a:t>
            </a:r>
          </a:p>
          <a:p>
            <a:endParaRPr lang="en-US" dirty="0" smtClean="0"/>
          </a:p>
          <a:p>
            <a:r>
              <a:rPr lang="en-US" dirty="0" smtClean="0"/>
              <a:t>Name one synonym for antagonistic.</a:t>
            </a:r>
          </a:p>
          <a:p>
            <a:r>
              <a:rPr lang="en-US" dirty="0" smtClean="0"/>
              <a:t>Name one antonym for antagonistic.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9149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Averting:  turning away</a:t>
            </a:r>
          </a:p>
          <a:p>
            <a:endParaRPr lang="en-US" dirty="0"/>
          </a:p>
          <a:p>
            <a:r>
              <a:rPr lang="en-US" dirty="0" smtClean="0"/>
              <a:t>Use the word avert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0869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Inconspicuously:  not conspicuously or discreetly</a:t>
            </a:r>
          </a:p>
          <a:p>
            <a:endParaRPr lang="en-US" dirty="0"/>
          </a:p>
          <a:p>
            <a:r>
              <a:rPr lang="en-US" dirty="0" smtClean="0"/>
              <a:t>Is “-in” a prefix, root word, or suffix?</a:t>
            </a:r>
          </a:p>
          <a:p>
            <a:r>
              <a:rPr lang="en-US" dirty="0" smtClean="0"/>
              <a:t>What does it mean?</a:t>
            </a:r>
          </a:p>
          <a:p>
            <a:endParaRPr lang="en-US" dirty="0"/>
          </a:p>
          <a:p>
            <a:r>
              <a:rPr lang="en-US" dirty="0" smtClean="0"/>
              <a:t>Is “-conspicuous-” a prefix, root word, or suffix?</a:t>
            </a:r>
          </a:p>
          <a:p>
            <a:r>
              <a:rPr lang="en-US" dirty="0" smtClean="0"/>
              <a:t>What does it mean?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159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Burly:  large and muscular</a:t>
            </a:r>
          </a:p>
          <a:p>
            <a:endParaRPr lang="en-US" dirty="0"/>
          </a:p>
          <a:p>
            <a:r>
              <a:rPr lang="en-US" dirty="0" smtClean="0"/>
              <a:t>Use the word burly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06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Mandatory:  required</a:t>
            </a:r>
          </a:p>
          <a:p>
            <a:endParaRPr lang="en-US" dirty="0"/>
          </a:p>
          <a:p>
            <a:r>
              <a:rPr lang="en-US" dirty="0" smtClean="0"/>
              <a:t>Name one synonym for mandatory.</a:t>
            </a:r>
          </a:p>
          <a:p>
            <a:r>
              <a:rPr lang="en-US" dirty="0" smtClean="0"/>
              <a:t>Name one antonym for mandatory.</a:t>
            </a:r>
          </a:p>
          <a:p>
            <a:endParaRPr lang="en-US" dirty="0"/>
          </a:p>
          <a:p>
            <a:r>
              <a:rPr lang="en-US" dirty="0" smtClean="0"/>
              <a:t>Name one thing that is mandatory for you.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3842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OA PRACTICE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778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QA TEST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1076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Literally:  factually or exactly</a:t>
            </a:r>
          </a:p>
          <a:p>
            <a:endParaRPr lang="en-US" dirty="0"/>
          </a:p>
          <a:p>
            <a:r>
              <a:rPr lang="en-US" dirty="0" smtClean="0"/>
              <a:t>REMEMBER:  Literally, like verbatim has to do with words being exact.</a:t>
            </a:r>
          </a:p>
          <a:p>
            <a:r>
              <a:rPr lang="en-US" dirty="0" smtClean="0"/>
              <a:t>Sometimes, literally is used when something is actually true and sometimes it is used to give strong emphasis.</a:t>
            </a:r>
          </a:p>
          <a:p>
            <a:endParaRPr lang="en-US" dirty="0"/>
          </a:p>
          <a:p>
            <a:r>
              <a:rPr lang="en-US" dirty="0" smtClean="0"/>
              <a:t>Use the word literally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5735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Tousled:  messy, usually for hair.</a:t>
            </a:r>
          </a:p>
          <a:p>
            <a:endParaRPr lang="en-US" dirty="0"/>
          </a:p>
          <a:p>
            <a:r>
              <a:rPr lang="en-US" dirty="0" smtClean="0"/>
              <a:t>Use the word tousled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824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Thursday, August 22,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Omnipresent:  present in all places or common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Omni- is an example of a </a:t>
            </a:r>
            <a:r>
              <a:rPr lang="en-US" sz="2800" i="1" dirty="0" smtClean="0"/>
              <a:t>prefix</a:t>
            </a:r>
            <a:r>
              <a:rPr lang="en-US" sz="2800" dirty="0" smtClean="0"/>
              <a:t>, </a:t>
            </a:r>
            <a:r>
              <a:rPr lang="en-US" sz="2800" i="1" dirty="0" smtClean="0"/>
              <a:t>root word</a:t>
            </a:r>
            <a:r>
              <a:rPr lang="en-US" sz="2800" dirty="0" smtClean="0"/>
              <a:t>, or </a:t>
            </a:r>
            <a:r>
              <a:rPr lang="en-US" sz="2800" i="1" dirty="0" smtClean="0"/>
              <a:t>suffix</a:t>
            </a:r>
            <a:r>
              <a:rPr lang="en-US" sz="2800" dirty="0" smtClean="0"/>
              <a:t>?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What is the definition of Omni-?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Synonyms:  ubiquitous, universal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0129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Hastily:  hurriedly</a:t>
            </a:r>
          </a:p>
          <a:p>
            <a:endParaRPr lang="en-US" dirty="0"/>
          </a:p>
          <a:p>
            <a:r>
              <a:rPr lang="en-US" dirty="0" smtClean="0"/>
              <a:t>Write one antonym for hastily.</a:t>
            </a:r>
          </a:p>
          <a:p>
            <a:r>
              <a:rPr lang="en-US" dirty="0" smtClean="0"/>
              <a:t>Write one synonym for hastily.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1329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Maternally:  related to or like a mother.</a:t>
            </a:r>
          </a:p>
          <a:p>
            <a:endParaRPr lang="en-US" dirty="0"/>
          </a:p>
          <a:p>
            <a:r>
              <a:rPr lang="en-US" dirty="0" smtClean="0"/>
              <a:t>Name one person is who is a maternal figure in your life and briefly explain why.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6086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147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Haven:  a place of safety or comfort.</a:t>
            </a:r>
          </a:p>
          <a:p>
            <a:endParaRPr lang="en-US" dirty="0"/>
          </a:p>
          <a:p>
            <a:r>
              <a:rPr lang="en-US" dirty="0" smtClean="0"/>
              <a:t>Fun Fact:  Haven comes from the German word for harbor, since harbor represents a place of safety for boats.</a:t>
            </a:r>
          </a:p>
          <a:p>
            <a:endParaRPr lang="en-US" dirty="0"/>
          </a:p>
          <a:p>
            <a:r>
              <a:rPr lang="en-US" dirty="0" smtClean="0"/>
              <a:t>Name one place that is a haven for you an briefly explain why.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269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Opaque:  solid or unclear or not transparent—something you can’t see through.  </a:t>
            </a:r>
          </a:p>
          <a:p>
            <a:r>
              <a:rPr lang="en-US" dirty="0" smtClean="0"/>
              <a:t>It can also mean a concept that is difficult or unclear to grasp.</a:t>
            </a:r>
          </a:p>
          <a:p>
            <a:endParaRPr lang="en-US" dirty="0"/>
          </a:p>
          <a:p>
            <a:r>
              <a:rPr lang="en-US" dirty="0" smtClean="0"/>
              <a:t>Example sentence:  The clouds were dense and opaque.</a:t>
            </a:r>
          </a:p>
          <a:p>
            <a:endParaRPr lang="en-US" dirty="0"/>
          </a:p>
          <a:p>
            <a:r>
              <a:rPr lang="en-US" dirty="0" smtClean="0"/>
              <a:t>Use the word opaque in your own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11646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Terminator:  one who terminates or kills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Have you ever seen Arnold Schwarzenegger in The Terminator?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11349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Elated:  very psyched</a:t>
            </a:r>
          </a:p>
          <a:p>
            <a:endParaRPr lang="en-US" dirty="0"/>
          </a:p>
          <a:p>
            <a:r>
              <a:rPr lang="en-US" dirty="0" smtClean="0"/>
              <a:t>Synonyms:  ecstatic, euphoric, jubilant, rapturous</a:t>
            </a:r>
          </a:p>
          <a:p>
            <a:endParaRPr lang="en-US" dirty="0"/>
          </a:p>
          <a:p>
            <a:r>
              <a:rPr lang="en-US" dirty="0" smtClean="0"/>
              <a:t>List two antonyms for the word elated.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65827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Wistfully:  reflectively or longingly</a:t>
            </a:r>
          </a:p>
          <a:p>
            <a:endParaRPr lang="en-US" dirty="0"/>
          </a:p>
          <a:p>
            <a:r>
              <a:rPr lang="en-US" dirty="0" smtClean="0"/>
              <a:t>What word have you had that is a synonym for wistfully?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1075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Diplomacy:  dealing with people in a sensitive way</a:t>
            </a:r>
          </a:p>
          <a:p>
            <a:endParaRPr lang="en-US" dirty="0"/>
          </a:p>
          <a:p>
            <a:r>
              <a:rPr lang="en-US" dirty="0" smtClean="0"/>
              <a:t>Synonyms:  mediation, suave, tact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11824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Tactful:  full of tact</a:t>
            </a:r>
          </a:p>
          <a:p>
            <a:endParaRPr lang="en-US" dirty="0"/>
          </a:p>
          <a:p>
            <a:r>
              <a:rPr lang="en-US" dirty="0" smtClean="0"/>
              <a:t>Name one antonym for tactful</a:t>
            </a:r>
          </a:p>
          <a:p>
            <a:endParaRPr lang="en-US" dirty="0" smtClean="0"/>
          </a:p>
          <a:p>
            <a:r>
              <a:rPr lang="en-US" dirty="0" smtClean="0"/>
              <a:t>Create a sentence using the word tactful correctly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69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Monday, August 27,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952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Exiled:  sent away or banished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Ex- is an example of a prefix, root word, or suffix?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Based off the given definition what you do you think “ex-” most closely means?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Using the prefix ex-, create another word.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5682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Egotistical:  self-centered</a:t>
            </a:r>
          </a:p>
          <a:p>
            <a:endParaRPr lang="en-US" dirty="0"/>
          </a:p>
          <a:p>
            <a:r>
              <a:rPr lang="en-US" dirty="0" smtClean="0"/>
              <a:t>Is “-ego” a prefix, root word, suffix?</a:t>
            </a:r>
          </a:p>
          <a:p>
            <a:r>
              <a:rPr lang="en-US" dirty="0" smtClean="0"/>
              <a:t>What does it mean?</a:t>
            </a:r>
          </a:p>
          <a:p>
            <a:endParaRPr lang="en-US" dirty="0"/>
          </a:p>
          <a:p>
            <a:pPr marL="68580" indent="0">
              <a:buNone/>
            </a:pPr>
            <a:r>
              <a:rPr lang="en-US" dirty="0" smtClean="0"/>
              <a:t>Synonyms:  narcissistic, solipsistic, vain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Name one antonym for </a:t>
            </a:r>
            <a:r>
              <a:rPr lang="en-US" dirty="0" err="1" smtClean="0"/>
              <a:t>egosistical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70685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Evaded:  avoided</a:t>
            </a:r>
          </a:p>
          <a:p>
            <a:endParaRPr lang="en-US" dirty="0"/>
          </a:p>
          <a:p>
            <a:r>
              <a:rPr lang="en-US" dirty="0" smtClean="0"/>
              <a:t>Synonyms include:  elude, prevaricate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9376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Subtly:  slightly, indirectly, or in a way that is understated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 smtClean="0"/>
              <a:t>Name one antonym for subtly.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17090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Warily:  cautiously</a:t>
            </a:r>
          </a:p>
          <a:p>
            <a:endParaRPr lang="en-US" dirty="0"/>
          </a:p>
          <a:p>
            <a:r>
              <a:rPr lang="en-US" dirty="0" smtClean="0"/>
              <a:t>Use the word warily correctly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49633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Lumbered:  walked in a slow, awkward manner.</a:t>
            </a:r>
          </a:p>
          <a:p>
            <a:endParaRPr lang="en-US" dirty="0"/>
          </a:p>
          <a:p>
            <a:r>
              <a:rPr lang="en-US" dirty="0" smtClean="0"/>
              <a:t>Name one antonym for lumbered.</a:t>
            </a:r>
          </a:p>
          <a:p>
            <a:r>
              <a:rPr lang="en-US" dirty="0" smtClean="0"/>
              <a:t>Write a complete sentence using the word lumbered correctly.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83299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OA QUIZ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54466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Complimentary: giving compliments; it can also mean free, like complimentary breakfast provided at hotels</a:t>
            </a:r>
          </a:p>
          <a:p>
            <a:endParaRPr lang="en-US" dirty="0"/>
          </a:p>
          <a:p>
            <a:r>
              <a:rPr lang="en-US" dirty="0" smtClean="0"/>
              <a:t>Use the word complimentary in two separate and complete sentences using both definitions.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63194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Suppress:  restrain or prevent</a:t>
            </a:r>
          </a:p>
          <a:p>
            <a:endParaRPr lang="en-US" dirty="0"/>
          </a:p>
          <a:p>
            <a:r>
              <a:rPr lang="en-US" dirty="0" smtClean="0"/>
              <a:t>Synonyms:  quell, squelch</a:t>
            </a:r>
          </a:p>
          <a:p>
            <a:endParaRPr lang="en-US" dirty="0"/>
          </a:p>
          <a:p>
            <a:r>
              <a:rPr lang="en-US" dirty="0" smtClean="0"/>
              <a:t>Use the word suppress correctly in a complete sentence.</a:t>
            </a:r>
          </a:p>
        </p:txBody>
      </p:sp>
    </p:spTree>
    <p:extLst>
      <p:ext uri="{BB962C8B-B14F-4D97-AF65-F5344CB8AC3E}">
        <p14:creationId xmlns:p14="http://schemas.microsoft.com/office/powerpoint/2010/main" val="34442987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Animatedly:  energetically</a:t>
            </a:r>
          </a:p>
          <a:p>
            <a:endParaRPr lang="en-US" dirty="0"/>
          </a:p>
          <a:p>
            <a:r>
              <a:rPr lang="en-US" dirty="0" smtClean="0"/>
              <a:t>Write one antonym for animate.</a:t>
            </a:r>
          </a:p>
          <a:p>
            <a:endParaRPr lang="en-US" dirty="0"/>
          </a:p>
          <a:p>
            <a:r>
              <a:rPr lang="en-US" dirty="0" smtClean="0"/>
              <a:t>Use the word the animate correctly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62972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Saturated:  completely soaked or drenched. (Have you heard this word in science classes before?)</a:t>
            </a:r>
          </a:p>
          <a:p>
            <a:endParaRPr lang="en-US" dirty="0"/>
          </a:p>
          <a:p>
            <a:r>
              <a:rPr lang="en-US" dirty="0" smtClean="0"/>
              <a:t>Name one antonym for saturated.</a:t>
            </a:r>
          </a:p>
          <a:p>
            <a:endParaRPr lang="en-US" dirty="0"/>
          </a:p>
          <a:p>
            <a:r>
              <a:rPr lang="en-US" dirty="0" smtClean="0"/>
              <a:t>Use the word saturated correctly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373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Tuesday, august 28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19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Detested:  hated a lot.  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Write one antonym for detested.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Use detested in a complete sentence.</a:t>
            </a:r>
            <a:endParaRPr lang="en-US" sz="32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 smtClean="0"/>
              <a:t>*REMINDER:  QUIZ FRIDAY!!!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22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Disheveled:  messy</a:t>
            </a:r>
          </a:p>
          <a:p>
            <a:endParaRPr lang="en-US" dirty="0"/>
          </a:p>
          <a:p>
            <a:r>
              <a:rPr lang="en-US" dirty="0" smtClean="0"/>
              <a:t>Write one synonym for disheveled.</a:t>
            </a:r>
          </a:p>
          <a:p>
            <a:r>
              <a:rPr lang="en-US" dirty="0" smtClean="0"/>
              <a:t>Write on antonym for disheveled.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23513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Scrawl:  messy writing</a:t>
            </a:r>
          </a:p>
          <a:p>
            <a:endParaRPr lang="en-US" dirty="0"/>
          </a:p>
          <a:p>
            <a:r>
              <a:rPr lang="en-US" dirty="0" smtClean="0"/>
              <a:t>Use the word scrawl correctly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96566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Inexplicable:  not explainable</a:t>
            </a:r>
          </a:p>
          <a:p>
            <a:endParaRPr lang="en-US" dirty="0"/>
          </a:p>
          <a:p>
            <a:r>
              <a:rPr lang="en-US" dirty="0" smtClean="0"/>
              <a:t>Is “-in” a prefix, root word, or suffix?</a:t>
            </a:r>
          </a:p>
          <a:p>
            <a:r>
              <a:rPr lang="en-US" dirty="0" smtClean="0"/>
              <a:t>What does it mean?</a:t>
            </a:r>
          </a:p>
          <a:p>
            <a:endParaRPr lang="en-US" dirty="0"/>
          </a:p>
          <a:p>
            <a:r>
              <a:rPr lang="en-US" dirty="0" smtClean="0"/>
              <a:t>Is “-explicable-” a prefix, root word, or suffix?</a:t>
            </a:r>
          </a:p>
          <a:p>
            <a:r>
              <a:rPr lang="en-US" dirty="0" smtClean="0"/>
              <a:t>What does it mean?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19369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Auburn:  reddish-brown</a:t>
            </a:r>
          </a:p>
          <a:p>
            <a:endParaRPr lang="en-US" dirty="0"/>
          </a:p>
          <a:p>
            <a:r>
              <a:rPr lang="en-US" dirty="0" smtClean="0"/>
              <a:t>Use the word auburn correctly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84817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OA QUIZ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26877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Ocher:  brownish-yellow colored</a:t>
            </a:r>
          </a:p>
          <a:p>
            <a:endParaRPr lang="en-US" dirty="0"/>
          </a:p>
          <a:p>
            <a:r>
              <a:rPr lang="en-US" dirty="0" smtClean="0"/>
              <a:t>Use the word ocher correctly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38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Mused:  said while reflecting/thinking</a:t>
            </a:r>
          </a:p>
          <a:p>
            <a:endParaRPr lang="en-US" dirty="0"/>
          </a:p>
          <a:p>
            <a:r>
              <a:rPr lang="en-US" dirty="0" smtClean="0"/>
              <a:t>Use the word mused correctly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78318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Sympathetic:  showing concern or compassion</a:t>
            </a:r>
          </a:p>
          <a:p>
            <a:endParaRPr lang="en-US" dirty="0"/>
          </a:p>
          <a:p>
            <a:r>
              <a:rPr lang="en-US" dirty="0" smtClean="0"/>
              <a:t>“-</a:t>
            </a:r>
            <a:r>
              <a:rPr lang="en-US" dirty="0" err="1" smtClean="0"/>
              <a:t>Sym</a:t>
            </a:r>
            <a:r>
              <a:rPr lang="en-US" dirty="0" smtClean="0"/>
              <a:t>” is a prefix that means together</a:t>
            </a:r>
          </a:p>
          <a:p>
            <a:r>
              <a:rPr lang="en-US" dirty="0" smtClean="0"/>
              <a:t>“-path-” is a root word that means feelings</a:t>
            </a:r>
          </a:p>
          <a:p>
            <a:endParaRPr lang="en-US" dirty="0"/>
          </a:p>
          <a:p>
            <a:r>
              <a:rPr lang="en-US" dirty="0" smtClean="0"/>
              <a:t>Use the prefix “</a:t>
            </a:r>
            <a:r>
              <a:rPr lang="en-US" dirty="0" err="1" smtClean="0"/>
              <a:t>sym</a:t>
            </a:r>
            <a:r>
              <a:rPr lang="en-US" dirty="0" smtClean="0"/>
              <a:t>” to create another word.</a:t>
            </a:r>
          </a:p>
          <a:p>
            <a:r>
              <a:rPr lang="en-US" dirty="0" smtClean="0"/>
              <a:t>Use the root word “path” to create another word.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20538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Surmised:  guessed or concluded</a:t>
            </a:r>
          </a:p>
          <a:p>
            <a:endParaRPr lang="en-US" dirty="0"/>
          </a:p>
          <a:p>
            <a:r>
              <a:rPr lang="en-US" dirty="0" smtClean="0"/>
              <a:t>Use the word surmised correctly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47450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Fathom:  understand or comprehend</a:t>
            </a:r>
          </a:p>
          <a:p>
            <a:endParaRPr lang="en-US" dirty="0"/>
          </a:p>
          <a:p>
            <a:r>
              <a:rPr lang="en-US" dirty="0" smtClean="0"/>
              <a:t>Use the word fathom correctly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199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Wednesday, august 29,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Erratic:  inconsistent or unpredictable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Synonyms include:  arbitrary, capricious, fickle, impetuous, sporadic, whimsical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Choose ONE of the synonyms provided for you and create your own complete sentence.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9151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Vitally:  crucially</a:t>
            </a:r>
          </a:p>
          <a:p>
            <a:endParaRPr lang="en-US" dirty="0"/>
          </a:p>
          <a:p>
            <a:r>
              <a:rPr lang="en-US" dirty="0" smtClean="0"/>
              <a:t>Vital literally means full of life or very important</a:t>
            </a:r>
          </a:p>
          <a:p>
            <a:endParaRPr lang="en-US" dirty="0"/>
          </a:p>
          <a:p>
            <a:r>
              <a:rPr lang="en-US" dirty="0" smtClean="0"/>
              <a:t>Synonym for vital:  imperative</a:t>
            </a:r>
          </a:p>
          <a:p>
            <a:endParaRPr lang="en-US" dirty="0"/>
          </a:p>
          <a:p>
            <a:r>
              <a:rPr lang="en-US" dirty="0" smtClean="0"/>
              <a:t>Create a sentence using the word vital correctly.</a:t>
            </a:r>
          </a:p>
        </p:txBody>
      </p:sp>
    </p:spTree>
    <p:extLst>
      <p:ext uri="{BB962C8B-B14F-4D97-AF65-F5344CB8AC3E}">
        <p14:creationId xmlns:p14="http://schemas.microsoft.com/office/powerpoint/2010/main" val="224819260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Glum:  sad and quiet</a:t>
            </a:r>
          </a:p>
          <a:p>
            <a:endParaRPr lang="en-US" dirty="0"/>
          </a:p>
          <a:p>
            <a:r>
              <a:rPr lang="en-US" dirty="0" smtClean="0"/>
              <a:t>Synonyms include:  doleful, dour, lugubrious, melancholic, morose, sullen</a:t>
            </a:r>
          </a:p>
          <a:p>
            <a:endParaRPr lang="en-US" dirty="0"/>
          </a:p>
          <a:p>
            <a:r>
              <a:rPr lang="en-US" dirty="0" smtClean="0"/>
              <a:t>Use the word glum correctly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18915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Smugly:  with excessive pride</a:t>
            </a:r>
          </a:p>
          <a:p>
            <a:endParaRPr lang="en-US" dirty="0"/>
          </a:p>
          <a:p>
            <a:r>
              <a:rPr lang="en-US" dirty="0" smtClean="0"/>
              <a:t>Synonyms include:  arrogant, bombastic, haughty, pompous</a:t>
            </a:r>
          </a:p>
          <a:p>
            <a:endParaRPr lang="en-US" dirty="0"/>
          </a:p>
          <a:p>
            <a:r>
              <a:rPr lang="en-US" dirty="0" smtClean="0"/>
              <a:t>Use the word smugly correctly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51973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OA QUIZ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19470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Despise:  hate</a:t>
            </a:r>
          </a:p>
          <a:p>
            <a:endParaRPr lang="en-US" dirty="0"/>
          </a:p>
          <a:p>
            <a:r>
              <a:rPr lang="en-US" dirty="0" smtClean="0"/>
              <a:t>Write one synonym for despise.</a:t>
            </a:r>
          </a:p>
          <a:p>
            <a:r>
              <a:rPr lang="en-US" dirty="0" smtClean="0"/>
              <a:t>Write one antonym for despise.</a:t>
            </a:r>
          </a:p>
          <a:p>
            <a:endParaRPr lang="en-US" dirty="0"/>
          </a:p>
          <a:p>
            <a:r>
              <a:rPr lang="en-US" dirty="0" smtClean="0"/>
              <a:t>Write a sentence using the word despise correctly.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02479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Chivalrously:  bravely and courteously (especially towards women)</a:t>
            </a:r>
          </a:p>
          <a:p>
            <a:endParaRPr lang="en-US" dirty="0"/>
          </a:p>
          <a:p>
            <a:r>
              <a:rPr lang="en-US" dirty="0" smtClean="0"/>
              <a:t>Synonyms include:  gallant, brave</a:t>
            </a:r>
          </a:p>
          <a:p>
            <a:endParaRPr lang="en-US" dirty="0"/>
          </a:p>
          <a:p>
            <a:r>
              <a:rPr lang="en-US" dirty="0" smtClean="0"/>
              <a:t>Name an example of someone that shows chivalry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71522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Woolgathering:  daydreaming</a:t>
            </a:r>
          </a:p>
          <a:p>
            <a:endParaRPr lang="en-US" dirty="0"/>
          </a:p>
          <a:p>
            <a:r>
              <a:rPr lang="en-US" dirty="0" smtClean="0"/>
              <a:t>Fun Fact:  The word comes from a shepherd following sheep and gathering clumps of wool torn off by bushes and brambles.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69043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Peripheral:  at the edge (rather than at the center)</a:t>
            </a:r>
          </a:p>
          <a:p>
            <a:endParaRPr lang="en-US" dirty="0"/>
          </a:p>
          <a:p>
            <a:r>
              <a:rPr lang="en-US" dirty="0" smtClean="0"/>
              <a:t>Use the word peripheral </a:t>
            </a:r>
            <a:r>
              <a:rPr lang="en-US" dirty="0" err="1" smtClean="0"/>
              <a:t>correclty</a:t>
            </a:r>
            <a:r>
              <a:rPr lang="en-US" dirty="0" smtClean="0"/>
              <a:t>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06623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Veiling:  covering, like a veil is used to cover one’s face</a:t>
            </a:r>
          </a:p>
          <a:p>
            <a:endParaRPr lang="en-US" dirty="0"/>
          </a:p>
          <a:p>
            <a:r>
              <a:rPr lang="en-US" dirty="0" smtClean="0"/>
              <a:t>Synonym for veil:  shroud</a:t>
            </a:r>
          </a:p>
          <a:p>
            <a:endParaRPr lang="en-US" dirty="0"/>
          </a:p>
          <a:p>
            <a:r>
              <a:rPr lang="en-US" dirty="0" smtClean="0"/>
              <a:t>Use the word veil correctly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86829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Reveling in:  getting great enjoyment from, engage in lively festivities</a:t>
            </a:r>
          </a:p>
          <a:p>
            <a:endParaRPr lang="en-US" dirty="0"/>
          </a:p>
          <a:p>
            <a:r>
              <a:rPr lang="en-US" dirty="0" smtClean="0"/>
              <a:t>Use the word revel correctly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502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THURSDAY, August 30,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Permanence:  lastingness or the state of remaining the same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Synonyms include:  eternalness, intransience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Use the word permanence in a complete sentence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35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Emanating:  radiating</a:t>
            </a:r>
          </a:p>
          <a:p>
            <a:endParaRPr lang="en-US" dirty="0"/>
          </a:p>
          <a:p>
            <a:r>
              <a:rPr lang="en-US" dirty="0" smtClean="0"/>
              <a:t>Write one antonym for emanate.</a:t>
            </a:r>
          </a:p>
          <a:p>
            <a:endParaRPr lang="en-US" dirty="0"/>
          </a:p>
          <a:p>
            <a:r>
              <a:rPr lang="en-US" dirty="0" smtClean="0"/>
              <a:t>Use the word emanating correctly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08833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Novelty:  new and unfamiliar </a:t>
            </a:r>
          </a:p>
          <a:p>
            <a:endParaRPr lang="en-US" dirty="0"/>
          </a:p>
          <a:p>
            <a:r>
              <a:rPr lang="en-US" dirty="0" smtClean="0"/>
              <a:t>Use the word novelty correctly in a complete sentence.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8716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OA QUIZ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6979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OA TEST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402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 smtClean="0"/>
              <a:t>REVIEW quiz tomorrow!!!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7772400" cy="579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Noble</a:t>
            </a:r>
            <a:r>
              <a:rPr lang="en-US" dirty="0" smtClean="0"/>
              <a:t>:  </a:t>
            </a:r>
            <a:r>
              <a:rPr lang="en-US" dirty="0"/>
              <a:t>dignified or </a:t>
            </a:r>
            <a:r>
              <a:rPr lang="en-US" dirty="0" smtClean="0"/>
              <a:t>honorable</a:t>
            </a:r>
          </a:p>
          <a:p>
            <a:pPr marL="0" indent="0">
              <a:buNone/>
            </a:pPr>
            <a:r>
              <a:rPr lang="en-US" b="1" dirty="0"/>
              <a:t>Saunter:  </a:t>
            </a:r>
            <a:r>
              <a:rPr lang="en-US" dirty="0"/>
              <a:t>to walk in a slow and leisurely </a:t>
            </a:r>
            <a:r>
              <a:rPr lang="en-US" dirty="0" smtClean="0"/>
              <a:t>manner</a:t>
            </a:r>
          </a:p>
          <a:p>
            <a:pPr marL="0" indent="0">
              <a:buNone/>
            </a:pPr>
            <a:r>
              <a:rPr lang="en-US" b="1" dirty="0"/>
              <a:t>Inconsequential:  </a:t>
            </a:r>
            <a:r>
              <a:rPr lang="en-US" dirty="0"/>
              <a:t>not important</a:t>
            </a:r>
          </a:p>
          <a:p>
            <a:pPr marL="0" indent="0">
              <a:buNone/>
            </a:pPr>
            <a:r>
              <a:rPr lang="en-US" b="1" dirty="0"/>
              <a:t>Omnipresent:  </a:t>
            </a:r>
            <a:r>
              <a:rPr lang="en-US" dirty="0"/>
              <a:t>present in all places or </a:t>
            </a:r>
            <a:r>
              <a:rPr lang="en-US" dirty="0" smtClean="0"/>
              <a:t>common</a:t>
            </a:r>
          </a:p>
          <a:p>
            <a:pPr marL="0" indent="0">
              <a:buNone/>
            </a:pPr>
            <a:r>
              <a:rPr lang="en-US" b="1" dirty="0"/>
              <a:t>Exiled:  </a:t>
            </a:r>
            <a:r>
              <a:rPr lang="en-US" dirty="0"/>
              <a:t>sent away or </a:t>
            </a:r>
            <a:r>
              <a:rPr lang="en-US" dirty="0" smtClean="0"/>
              <a:t>banished</a:t>
            </a:r>
          </a:p>
          <a:p>
            <a:pPr marL="0" indent="0">
              <a:buNone/>
            </a:pPr>
            <a:r>
              <a:rPr lang="en-US" b="1" dirty="0" smtClean="0"/>
              <a:t>Detested</a:t>
            </a:r>
            <a:r>
              <a:rPr lang="en-US" b="1" dirty="0"/>
              <a:t>:  </a:t>
            </a:r>
            <a:r>
              <a:rPr lang="en-US" dirty="0"/>
              <a:t>hated a </a:t>
            </a:r>
            <a:r>
              <a:rPr lang="en-US" dirty="0" smtClean="0"/>
              <a:t>lot</a:t>
            </a:r>
          </a:p>
          <a:p>
            <a:pPr marL="0" indent="0">
              <a:buNone/>
            </a:pPr>
            <a:r>
              <a:rPr lang="en-US" b="1" dirty="0"/>
              <a:t>Erratic:  </a:t>
            </a:r>
            <a:r>
              <a:rPr lang="en-US" dirty="0"/>
              <a:t>inconsistent or </a:t>
            </a:r>
            <a:r>
              <a:rPr lang="en-US" dirty="0" smtClean="0"/>
              <a:t>unpredictable</a:t>
            </a:r>
          </a:p>
          <a:p>
            <a:pPr marL="0" indent="0">
              <a:buNone/>
            </a:pPr>
            <a:r>
              <a:rPr lang="en-US" b="1" dirty="0" smtClean="0"/>
              <a:t>Permanence</a:t>
            </a:r>
            <a:r>
              <a:rPr lang="en-US" b="1" dirty="0"/>
              <a:t>:  </a:t>
            </a:r>
            <a:r>
              <a:rPr lang="en-US" dirty="0"/>
              <a:t>lastingness or the state of remaining the same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 smtClean="0">
                <a:solidFill>
                  <a:srgbClr val="00B0F0"/>
                </a:solidFill>
              </a:rPr>
              <a:t> Quiz-</a:t>
            </a:r>
          </a:p>
          <a:p>
            <a:pPr indent="-342900"/>
            <a:r>
              <a:rPr lang="en-US" b="1" dirty="0" smtClean="0">
                <a:solidFill>
                  <a:srgbClr val="00B0F0"/>
                </a:solidFill>
              </a:rPr>
              <a:t>Definitions</a:t>
            </a:r>
          </a:p>
          <a:p>
            <a:pPr indent="-342900"/>
            <a:r>
              <a:rPr lang="en-US" b="1" dirty="0" smtClean="0">
                <a:solidFill>
                  <a:srgbClr val="00B0F0"/>
                </a:solidFill>
              </a:rPr>
              <a:t>Synonyms</a:t>
            </a:r>
          </a:p>
          <a:p>
            <a:pPr indent="-342900"/>
            <a:r>
              <a:rPr lang="en-US" b="1" dirty="0" smtClean="0">
                <a:solidFill>
                  <a:srgbClr val="00B0F0"/>
                </a:solidFill>
              </a:rPr>
              <a:t>Using it in a sentence</a:t>
            </a:r>
          </a:p>
          <a:p>
            <a:pPr indent="-342900"/>
            <a:r>
              <a:rPr lang="en-US" b="1" dirty="0" smtClean="0">
                <a:solidFill>
                  <a:srgbClr val="00B0F0"/>
                </a:solidFill>
              </a:rPr>
              <a:t>Creating your own sentence</a:t>
            </a:r>
            <a:endParaRPr lang="en-US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50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TC101859862[[fn=Urban Pop]]</Template>
  <TotalTime>1888</TotalTime>
  <Words>2041</Words>
  <Application>Microsoft Office PowerPoint</Application>
  <PresentationFormat>On-screen Show (4:3)</PresentationFormat>
  <Paragraphs>384</Paragraphs>
  <Slides>83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83</vt:i4>
      </vt:variant>
    </vt:vector>
  </HeadingPairs>
  <TitlesOfParts>
    <vt:vector size="84" baseType="lpstr">
      <vt:lpstr>Urban Pop</vt:lpstr>
      <vt:lpstr>Monday, August 20</vt:lpstr>
      <vt:lpstr>Tuesday, August 21</vt:lpstr>
      <vt:lpstr>Wednesday, August 22</vt:lpstr>
      <vt:lpstr>Thursday, August 22, 2012</vt:lpstr>
      <vt:lpstr>Monday, August 27, 2012</vt:lpstr>
      <vt:lpstr>Tuesday, august 28 2012</vt:lpstr>
      <vt:lpstr>Wednesday, august 29, 2012</vt:lpstr>
      <vt:lpstr>THURSDAY, August 30, 2012</vt:lpstr>
      <vt:lpstr>REVIEW quiz tomorrow!!!</vt:lpstr>
      <vt:lpstr>Tuesday, September 4, 2012</vt:lpstr>
      <vt:lpstr>Wednesday, September 5, 2012</vt:lpstr>
      <vt:lpstr>Thursday, September 6, 2012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Boone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Cooper, Melinda</dc:creator>
  <cp:lastModifiedBy>Dierig, Danielle J</cp:lastModifiedBy>
  <cp:revision>40</cp:revision>
  <dcterms:created xsi:type="dcterms:W3CDTF">2012-08-08T01:50:22Z</dcterms:created>
  <dcterms:modified xsi:type="dcterms:W3CDTF">2012-09-06T14:36:28Z</dcterms:modified>
</cp:coreProperties>
</file>